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874" y="43"/>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logeshraja25/Logesh-Raja-au810021239031/tree/main"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a:solidFill>
                  <a:srgbClr val="2F5496"/>
                </a:solidFill>
              </a:rPr>
              <a:t>M Logesh Raja</a:t>
            </a:r>
            <a:r>
              <a:rPr lang="en-US" sz="2000" b="1" dirty="0">
                <a:solidFill>
                  <a:srgbClr val="2F5496"/>
                </a:solidFill>
                <a:latin typeface="Arial"/>
                <a:ea typeface="Arial"/>
                <a:cs typeface="Arial"/>
                <a:sym typeface="Arial"/>
              </a:rPr>
              <a:t> – AU810021239031</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logeshraja25/Logesh-Raja-au810021239031 (github.com)</a:t>
            </a: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4" name="Recording 2024-04-25 174734">
            <a:hlinkClick r:id="" action="ppaction://media"/>
            <a:extLst>
              <a:ext uri="{FF2B5EF4-FFF2-40B4-BE49-F238E27FC236}">
                <a16:creationId xmlns:a16="http://schemas.microsoft.com/office/drawing/2014/main" id="{C8250FAA-7B1C-AD7C-39DB-E2A3F6171DC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30237" y="1284594"/>
            <a:ext cx="8882733" cy="500696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33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TotalTime>
  <Words>560</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Reshbin Raj</dc:creator>
  <cp:lastModifiedBy>Reshbin Raj</cp:lastModifiedBy>
  <cp:revision>6</cp:revision>
  <dcterms:modified xsi:type="dcterms:W3CDTF">2024-04-25T12:44:12Z</dcterms:modified>
</cp:coreProperties>
</file>